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roxima Nova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e76631fa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e76631fa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e76631fa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e76631fa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e76631fa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e76631fa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e76631fa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e76631fa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e76631fa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e76631fa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e76631fa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e76631fa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hyperlink" Target="https://github.com/MinCiencia/Datos-COVID19/tree/master/output/producto26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jp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jp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Aproximación e integración para estudios sobre el Covid-19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Bastián Loyola Jara</a:t>
            </a: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EE25B3-742C-441C-9ED9-A1886DA19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9"/>
    </mc:Choice>
    <mc:Fallback>
      <p:transition spd="slow" advTm="8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Conjunto de datos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nuevos con sintomas en la región del BioBío</a:t>
            </a:r>
            <a:br>
              <a:rPr lang="es"/>
            </a:br>
            <a:r>
              <a:rPr lang="es"/>
              <a:t>Agrupados por semana, 97 semanas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https://github.com/MinCiencia/Datos-COVID19/tree/master/output/producto26</a:t>
            </a:r>
            <a:r>
              <a:rPr lang="es"/>
              <a:t> 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5290" y="1970118"/>
            <a:ext cx="5009901" cy="2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52EF990-D3C3-4723-B5C1-52948DB9B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76"/>
    </mc:Choice>
    <mc:Fallback>
      <p:transition spd="slow" advTm="23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Ajuste de datos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Razón: Corregir posibles errores en los datos de origen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Método: Realizar medias móviles a través de la convolución, cada 4 semanas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625" y="2104175"/>
            <a:ext cx="3815934" cy="28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200" y="2031525"/>
            <a:ext cx="4009649" cy="30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CC9AA2-CB87-4168-9386-CAE512F49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9"/>
    </mc:Choice>
    <mc:Fallback>
      <p:transition spd="slow" advTm="30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Aproximación e interpolación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interp1 de matlab, realiza ambas partes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Métodos de interpolación lineal, spline y makima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 desea interpolar en intervalos de 1, 3 y 5 días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00" y="1736775"/>
            <a:ext cx="2209750" cy="2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275" y="2193625"/>
            <a:ext cx="11239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050" y="3136155"/>
            <a:ext cx="2129726" cy="14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BBAF07B-9231-473A-852C-AB8AE7941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33"/>
    </mc:Choice>
    <mc:Fallback>
      <p:transition spd="slow" advTm="3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7" x="5332413" y="2835275"/>
          <p14:tracePt t="2085" x="5341938" y="2835275"/>
          <p14:tracePt t="2092" x="5360988" y="2835275"/>
          <p14:tracePt t="2102" x="5387975" y="2825750"/>
          <p14:tracePt t="2108" x="5397500" y="2825750"/>
          <p14:tracePt t="2117" x="5416550" y="2825750"/>
          <p14:tracePt t="2124" x="5426075" y="2816225"/>
          <p14:tracePt t="2134" x="5435600" y="2806700"/>
          <p14:tracePt t="2140" x="5445125" y="2806700"/>
          <p14:tracePt t="2260" x="5454650" y="2806700"/>
          <p14:tracePt t="2300" x="5473700" y="2806700"/>
          <p14:tracePt t="2308" x="5492750" y="2797175"/>
          <p14:tracePt t="2317" x="5519738" y="2787650"/>
          <p14:tracePt t="2324" x="5548313" y="2778125"/>
          <p14:tracePt t="2339" x="5576888" y="2759075"/>
          <p14:tracePt t="2340" x="5605463" y="2749550"/>
          <p14:tracePt t="2349" x="5632450" y="2740025"/>
          <p14:tracePt t="2356" x="5670550" y="2732088"/>
          <p14:tracePt t="2364" x="5699125" y="2713038"/>
          <p14:tracePt t="2372" x="5716588" y="2713038"/>
          <p14:tracePt t="2381" x="5735638" y="2703513"/>
          <p14:tracePt t="2388" x="5754688" y="2693988"/>
          <p14:tracePt t="2397" x="5764213" y="2684463"/>
          <p14:tracePt t="2412" x="5773738" y="2684463"/>
          <p14:tracePt t="2444" x="5783263" y="2684463"/>
          <p14:tracePt t="2591" x="5792788" y="2665413"/>
          <p14:tracePt t="2601" x="5802313" y="2655888"/>
          <p14:tracePt t="2613" x="5811838" y="2636838"/>
          <p14:tracePt t="2620" x="5821363" y="2627313"/>
          <p14:tracePt t="2628" x="5821363" y="2619375"/>
          <p14:tracePt t="2636" x="5829300" y="2600325"/>
          <p14:tracePt t="2644" x="5838825" y="2590800"/>
          <p14:tracePt t="2652" x="5848350" y="2571750"/>
          <p14:tracePt t="2660" x="5857875" y="2562225"/>
          <p14:tracePt t="2668" x="5857875" y="2552700"/>
          <p14:tracePt t="2676" x="5867400" y="2543175"/>
          <p14:tracePt t="2884" x="5867400" y="2533650"/>
          <p14:tracePt t="2900" x="5867400" y="2516188"/>
          <p14:tracePt t="2908" x="5867400" y="2497138"/>
          <p14:tracePt t="2917" x="5867400" y="2487613"/>
          <p14:tracePt t="2924" x="5867400" y="2468563"/>
          <p14:tracePt t="2934" x="5867400" y="2449513"/>
          <p14:tracePt t="2940" x="5867400" y="2420938"/>
          <p14:tracePt t="2949" x="5867400" y="2403475"/>
          <p14:tracePt t="2956" x="5867400" y="2384425"/>
          <p14:tracePt t="2964" x="5867400" y="2365375"/>
          <p14:tracePt t="2972" x="5867400" y="2346325"/>
          <p14:tracePt t="2981" x="5867400" y="2327275"/>
          <p14:tracePt t="2988" x="5867400" y="2317750"/>
          <p14:tracePt t="2998" x="5867400" y="2300288"/>
          <p14:tracePt t="3004" x="5867400" y="2290763"/>
          <p14:tracePt t="3012" x="5867400" y="2281238"/>
          <p14:tracePt t="3020" x="5867400" y="2262188"/>
          <p14:tracePt t="3028" x="5867400" y="2252663"/>
          <p14:tracePt t="3036" x="5867400" y="2243138"/>
          <p14:tracePt t="3044" x="5867400" y="2233613"/>
          <p14:tracePt t="3052" x="5867400" y="2224088"/>
          <p14:tracePt t="3060" x="5867400" y="2214563"/>
          <p14:tracePt t="3068" x="5867400" y="2205038"/>
          <p14:tracePt t="3076" x="5867400" y="2187575"/>
          <p14:tracePt t="3084" x="5867400" y="2178050"/>
          <p14:tracePt t="3092" x="5867400" y="2168525"/>
          <p14:tracePt t="3100" x="5867400" y="2159000"/>
          <p14:tracePt t="3117" x="5867400" y="2139950"/>
          <p14:tracePt t="3133" x="5867400" y="2130425"/>
          <p14:tracePt t="3140" x="5867400" y="2111375"/>
          <p14:tracePt t="3150" x="5876925" y="2101850"/>
          <p14:tracePt t="3164" x="5876925" y="2092325"/>
          <p14:tracePt t="12838" x="5857875" y="2101850"/>
          <p14:tracePt t="12847" x="5838825" y="2111375"/>
          <p14:tracePt t="12853" x="5829300" y="2111375"/>
          <p14:tracePt t="12861" x="5811838" y="2111375"/>
          <p14:tracePt t="12948" x="5802313" y="2111375"/>
          <p14:tracePt t="13056" x="5792788" y="2111375"/>
          <p14:tracePt t="13065" x="5783263" y="2111375"/>
          <p14:tracePt t="13070" x="5764213" y="2111375"/>
          <p14:tracePt t="13077" x="5735638" y="2120900"/>
          <p14:tracePt t="13084" x="5716588" y="2120900"/>
          <p14:tracePt t="13092" x="5680075" y="2120900"/>
          <p14:tracePt t="13100" x="5622925" y="2120900"/>
          <p14:tracePt t="13108" x="5576888" y="2120900"/>
          <p14:tracePt t="13116" x="5510213" y="2120900"/>
          <p14:tracePt t="13124" x="5473700" y="2120900"/>
          <p14:tracePt t="13132" x="5407025" y="2120900"/>
          <p14:tracePt t="13140" x="5351463" y="2111375"/>
          <p14:tracePt t="13148" x="5303838" y="2101850"/>
          <p14:tracePt t="13156" x="5257800" y="2092325"/>
          <p14:tracePt t="13164" x="5210175" y="2084388"/>
          <p14:tracePt t="13172" x="5154613" y="2065338"/>
          <p14:tracePt t="13181" x="5097463" y="2055813"/>
          <p14:tracePt t="13188" x="5051425" y="2046288"/>
          <p14:tracePt t="13197" x="4994275" y="2036763"/>
          <p14:tracePt t="13204" x="4929188" y="2017713"/>
          <p14:tracePt t="13214" x="4862513" y="2008188"/>
          <p14:tracePt t="13220" x="4806950" y="1989138"/>
          <p14:tracePt t="13228" x="4759325" y="1981200"/>
          <p14:tracePt t="13236" x="4713288" y="1962150"/>
          <p14:tracePt t="13244" x="4675188" y="1952625"/>
          <p14:tracePt t="13252" x="4665663" y="1952625"/>
          <p14:tracePt t="13261" x="4637088" y="1943100"/>
          <p14:tracePt t="13268" x="4619625" y="1943100"/>
          <p14:tracePt t="13278" x="4610100" y="1943100"/>
          <p14:tracePt t="13284" x="4600575" y="1943100"/>
          <p14:tracePt t="13638" x="4591050" y="1943100"/>
          <p14:tracePt t="13647" x="4581525" y="1943100"/>
          <p14:tracePt t="13653" x="4562475" y="1943100"/>
          <p14:tracePt t="13661" x="4543425" y="1943100"/>
          <p14:tracePt t="13668" x="4524375" y="1943100"/>
          <p14:tracePt t="13677" x="4497388" y="1943100"/>
          <p14:tracePt t="13684" x="4478338" y="1943100"/>
          <p14:tracePt t="13692" x="4449763" y="1943100"/>
          <p14:tracePt t="13700" x="4430713" y="1943100"/>
          <p14:tracePt t="13708" x="4411663" y="1943100"/>
          <p14:tracePt t="13716" x="4394200" y="1943100"/>
          <p14:tracePt t="13724" x="4365625" y="1943100"/>
          <p14:tracePt t="13732" x="4346575" y="1943100"/>
          <p14:tracePt t="13740" x="4327525" y="1943100"/>
          <p14:tracePt t="13748" x="4308475" y="1943100"/>
          <p14:tracePt t="13756" x="4291013" y="1943100"/>
          <p14:tracePt t="13764" x="4281488" y="1943100"/>
          <p14:tracePt t="13772" x="4271963" y="1943100"/>
          <p14:tracePt t="13780" x="4262438" y="1943100"/>
          <p14:tracePt t="13797" x="4243388" y="1943100"/>
          <p14:tracePt t="13813" x="4233863" y="1943100"/>
          <p14:tracePt t="13820" x="4214813" y="1943100"/>
          <p14:tracePt t="13828" x="4205288" y="1943100"/>
          <p14:tracePt t="13836" x="4195763" y="1943100"/>
          <p14:tracePt t="13844" x="4187825" y="1943100"/>
          <p14:tracePt t="13852" x="4178300" y="1943100"/>
          <p14:tracePt t="13861" x="4159250" y="1943100"/>
          <p14:tracePt t="13868" x="4130675" y="1943100"/>
          <p14:tracePt t="13877" x="4111625" y="1943100"/>
          <p14:tracePt t="13884" x="4083050" y="1943100"/>
          <p14:tracePt t="13892" x="4065588" y="1943100"/>
          <p14:tracePt t="13900" x="4046538" y="1943100"/>
          <p14:tracePt t="13908" x="4017963" y="1943100"/>
          <p14:tracePt t="13916" x="3989388" y="1943100"/>
          <p14:tracePt t="13924" x="3971925" y="1933575"/>
          <p14:tracePt t="13932" x="3962400" y="1933575"/>
          <p14:tracePt t="13940" x="3933825" y="1933575"/>
          <p14:tracePt t="13948" x="3905250" y="1933575"/>
          <p14:tracePt t="13956" x="3886200" y="1933575"/>
          <p14:tracePt t="13964" x="3867150" y="1933575"/>
          <p14:tracePt t="13972" x="3849688" y="1933575"/>
          <p14:tracePt t="13980" x="3821113" y="1933575"/>
          <p14:tracePt t="13988" x="3802063" y="1933575"/>
          <p14:tracePt t="13997" x="3783013" y="1933575"/>
          <p14:tracePt t="14004" x="3763963" y="1933575"/>
          <p14:tracePt t="14013" x="3736975" y="1933575"/>
          <p14:tracePt t="14020" x="3717925" y="1933575"/>
          <p14:tracePt t="14029" x="3698875" y="1933575"/>
          <p14:tracePt t="14036" x="3679825" y="1933575"/>
          <p14:tracePt t="14044" x="3670300" y="1933575"/>
          <p14:tracePt t="14061" x="3651250" y="1933575"/>
          <p14:tracePt t="14077" x="3643313" y="1933575"/>
          <p14:tracePt t="14084" x="3633788" y="1933575"/>
          <p14:tracePt t="14092" x="3624263" y="1933575"/>
          <p14:tracePt t="14100" x="3614738" y="1933575"/>
          <p14:tracePt t="14116" x="3605213" y="1933575"/>
          <p14:tracePt t="14124" x="3595688" y="1924050"/>
          <p14:tracePt t="14132" x="3586163" y="1924050"/>
          <p14:tracePt t="14148" x="3567113" y="1924050"/>
          <p14:tracePt t="14156" x="3548063" y="1924050"/>
          <p14:tracePt t="14164" x="3530600" y="1924050"/>
          <p14:tracePt t="14172" x="3502025" y="1914525"/>
          <p14:tracePt t="14180" x="3473450" y="1914525"/>
          <p14:tracePt t="14188" x="3444875" y="1914525"/>
          <p14:tracePt t="14198" x="3417888" y="1914525"/>
          <p14:tracePt t="14204" x="3370263" y="1905000"/>
          <p14:tracePt t="14214" x="3332163" y="1905000"/>
          <p14:tracePt t="14220" x="3276600" y="1905000"/>
          <p14:tracePt t="14230" x="3211513" y="1895475"/>
          <p14:tracePt t="14236" x="3154363" y="1885950"/>
          <p14:tracePt t="14244" x="3089275" y="1868488"/>
          <p14:tracePt t="14252" x="3013075" y="1839913"/>
          <p14:tracePt t="14260" x="2947988" y="1811338"/>
          <p14:tracePt t="14268" x="2882900" y="1782763"/>
          <p14:tracePt t="14277" x="2825750" y="1755775"/>
          <p14:tracePt t="14284" x="2760663" y="1727200"/>
          <p14:tracePt t="14292" x="2693988" y="1708150"/>
          <p14:tracePt t="14300" x="2638425" y="1679575"/>
          <p14:tracePt t="14308" x="2581275" y="1660525"/>
          <p14:tracePt t="14316" x="2544763" y="1643063"/>
          <p14:tracePt t="14324" x="2516188" y="1633538"/>
          <p14:tracePt t="14332" x="2478088" y="1624013"/>
          <p14:tracePt t="14340" x="2459038" y="1614488"/>
          <p14:tracePt t="14348" x="2449513" y="1604963"/>
          <p14:tracePt t="14356" x="2441575" y="1604963"/>
          <p14:tracePt t="14372" x="2422525" y="1595438"/>
          <p14:tracePt t="14413" x="2413000" y="1595438"/>
          <p14:tracePt t="14559" x="2403475" y="1595438"/>
          <p14:tracePt t="14569" x="2393950" y="1595438"/>
          <p14:tracePt t="14575" x="2374900" y="1595438"/>
          <p14:tracePt t="14582" x="2355850" y="1595438"/>
          <p14:tracePt t="14588" x="2328863" y="1595438"/>
          <p14:tracePt t="14597" x="2290763" y="1595438"/>
          <p14:tracePt t="14604" x="2262188" y="1595438"/>
          <p14:tracePt t="14614" x="2225675" y="1595438"/>
          <p14:tracePt t="14620" x="2159000" y="1595438"/>
          <p14:tracePt t="14628" x="2112963" y="1595438"/>
          <p14:tracePt t="14636" x="2055813" y="1595438"/>
          <p14:tracePt t="14644" x="2017713" y="1595438"/>
          <p14:tracePt t="14652" x="1971675" y="1595438"/>
          <p14:tracePt t="14661" x="1914525" y="1585913"/>
          <p14:tracePt t="14668" x="1887538" y="1585913"/>
          <p14:tracePt t="14677" x="1849438" y="1576388"/>
          <p14:tracePt t="14684" x="1830388" y="1566863"/>
          <p14:tracePt t="14692" x="1820863" y="1566863"/>
          <p14:tracePt t="14700" x="1811338" y="1566863"/>
          <p14:tracePt t="14708" x="1801813" y="1566863"/>
          <p14:tracePt t="14716" x="1793875" y="1566863"/>
          <p14:tracePt t="14724" x="1784350" y="1566863"/>
          <p14:tracePt t="14781" x="1774825" y="1566863"/>
          <p14:tracePt t="14813" x="1765300" y="1566863"/>
          <p14:tracePt t="14837" x="1755775" y="1566863"/>
          <p14:tracePt t="14845" x="1746250" y="1566863"/>
          <p14:tracePt t="14853" x="1727200" y="1566863"/>
          <p14:tracePt t="14863" x="1708150" y="1566863"/>
          <p14:tracePt t="14869" x="1689100" y="1566863"/>
          <p14:tracePt t="14879" x="1681163" y="1566863"/>
          <p14:tracePt t="14885" x="1671638" y="1566863"/>
          <p14:tracePt t="14899" x="1652588" y="1566863"/>
          <p14:tracePt t="14901" x="1624013" y="1566863"/>
          <p14:tracePt t="14909" x="1604963" y="1566863"/>
          <p14:tracePt t="14918" x="1585913" y="1566863"/>
          <p14:tracePt t="14925" x="1568450" y="1566863"/>
          <p14:tracePt t="14932" x="1549400" y="1566863"/>
          <p14:tracePt t="14940" x="1539875" y="1566863"/>
          <p14:tracePt t="14948" x="1520825" y="1566863"/>
          <p14:tracePt t="14956" x="1511300" y="1566863"/>
          <p14:tracePt t="14964" x="1492250" y="1566863"/>
          <p14:tracePt t="14972" x="1473200" y="1566863"/>
          <p14:tracePt t="14981" x="1446213" y="1566863"/>
          <p14:tracePt t="14988" x="1436688" y="1566863"/>
          <p14:tracePt t="14997" x="1408113" y="1566863"/>
          <p14:tracePt t="15004" x="1398588" y="1566863"/>
          <p14:tracePt t="15014" x="1389063" y="1566863"/>
          <p14:tracePt t="15020" x="1379538" y="1566863"/>
          <p14:tracePt t="15036" x="1370013" y="1566863"/>
          <p14:tracePt t="15295" x="1379538" y="1566863"/>
          <p14:tracePt t="15309" x="1389063" y="1566863"/>
          <p14:tracePt t="15316" x="1398588" y="1566863"/>
          <p14:tracePt t="15340" x="1408113" y="1566863"/>
          <p14:tracePt t="15348" x="1417638" y="1566863"/>
          <p14:tracePt t="15356" x="1417638" y="1576388"/>
          <p14:tracePt t="15372" x="1427163" y="1576388"/>
          <p14:tracePt t="15380" x="1436688" y="1576388"/>
          <p14:tracePt t="15397" x="1446213" y="1576388"/>
          <p14:tracePt t="15404" x="1473200" y="1576388"/>
          <p14:tracePt t="15413" x="1492250" y="1576388"/>
          <p14:tracePt t="15420" x="1520825" y="1585913"/>
          <p14:tracePt t="15430" x="1539875" y="1595438"/>
          <p14:tracePt t="15436" x="1558925" y="1595438"/>
          <p14:tracePt t="15443" x="1585913" y="1595438"/>
          <p14:tracePt t="15452" x="1604963" y="1595438"/>
          <p14:tracePt t="15460" x="1624013" y="1595438"/>
          <p14:tracePt t="15468" x="1643063" y="1595438"/>
          <p14:tracePt t="15477" x="1671638" y="1604963"/>
          <p14:tracePt t="15493" x="1681163" y="1604963"/>
          <p14:tracePt t="15508" x="1698625" y="1604963"/>
          <p14:tracePt t="15516" x="1708150" y="1614488"/>
          <p14:tracePt t="15599" x="1717675" y="1614488"/>
          <p14:tracePt t="15632" x="1727200" y="1614488"/>
          <p14:tracePt t="15717" x="1736725" y="1614488"/>
          <p14:tracePt t="15741" x="1746250" y="1614488"/>
          <p14:tracePt t="15749" x="1755775" y="1614488"/>
          <p14:tracePt t="15757" x="1765300" y="1614488"/>
          <p14:tracePt t="15772" x="1774825" y="1614488"/>
          <p14:tracePt t="15788" x="1784350" y="1614488"/>
          <p14:tracePt t="15804" x="1793875" y="1614488"/>
          <p14:tracePt t="15820" x="1801813" y="1614488"/>
          <p14:tracePt t="15845" x="1811338" y="1614488"/>
          <p14:tracePt t="16255" x="1811338" y="1604963"/>
          <p14:tracePt t="16309" x="1801813" y="1604963"/>
          <p14:tracePt t="16325" x="1793875" y="1604963"/>
          <p14:tracePt t="16332" x="1784350" y="1604963"/>
          <p14:tracePt t="16348" x="1765300" y="1604963"/>
          <p14:tracePt t="16356" x="1755775" y="1604963"/>
          <p14:tracePt t="16364" x="1736725" y="1604963"/>
          <p14:tracePt t="16372" x="1727200" y="1604963"/>
          <p14:tracePt t="16388" x="1717675" y="1604963"/>
          <p14:tracePt t="16404" x="1708150" y="1604963"/>
          <p14:tracePt t="16429" x="1698625" y="1604963"/>
          <p14:tracePt t="16436" x="1698625" y="1614488"/>
          <p14:tracePt t="16452" x="1689100" y="1614488"/>
          <p14:tracePt t="16460" x="1681163" y="1614488"/>
          <p14:tracePt t="16476" x="1671638" y="1614488"/>
          <p14:tracePt t="16500" x="1662113" y="1614488"/>
          <p14:tracePt t="16524" x="1652588" y="1614488"/>
          <p14:tracePt t="16540" x="1643063" y="1614488"/>
          <p14:tracePt t="16548" x="1633538" y="1614488"/>
          <p14:tracePt t="16556" x="1614488" y="1614488"/>
          <p14:tracePt t="16564" x="1604963" y="1614488"/>
          <p14:tracePt t="16580" x="1595438" y="1614488"/>
          <p14:tracePt t="16588" x="1577975" y="1604963"/>
          <p14:tracePt t="16620" x="1568450" y="1595438"/>
          <p14:tracePt t="16629" x="1558925" y="1595438"/>
          <p14:tracePt t="16652" x="1549400" y="1595438"/>
          <p14:tracePt t="16660" x="1539875" y="1595438"/>
          <p14:tracePt t="16676" x="1520825" y="1595438"/>
          <p14:tracePt t="16692" x="1511300" y="1595438"/>
          <p14:tracePt t="16700" x="1501775" y="1595438"/>
          <p14:tracePt t="16708" x="1492250" y="1595438"/>
          <p14:tracePt t="16716" x="1482725" y="1595438"/>
          <p14:tracePt t="16724" x="1473200" y="1595438"/>
          <p14:tracePt t="16732" x="1465263" y="1595438"/>
          <p14:tracePt t="16740" x="1446213" y="1595438"/>
          <p14:tracePt t="16748" x="1436688" y="1595438"/>
          <p14:tracePt t="16764" x="1417638" y="1595438"/>
          <p14:tracePt t="16772" x="1408113" y="1595438"/>
          <p14:tracePt t="16780" x="1398588" y="1595438"/>
          <p14:tracePt t="16788" x="1389063" y="1595438"/>
          <p14:tracePt t="16796" x="1370013" y="1595438"/>
          <p14:tracePt t="16804" x="1352550" y="1595438"/>
          <p14:tracePt t="16813" x="1333500" y="1595438"/>
          <p14:tracePt t="16820" x="1314450" y="1595438"/>
          <p14:tracePt t="16829" x="1295400" y="1595438"/>
          <p14:tracePt t="16836" x="1276350" y="1595438"/>
          <p14:tracePt t="16846" x="1257300" y="1595438"/>
          <p14:tracePt t="16852" x="1239838" y="1595438"/>
          <p14:tracePt t="16859" x="1230313" y="1595438"/>
          <p14:tracePt t="16868" x="1220788" y="1595438"/>
          <p14:tracePt t="16876" x="1211263" y="1595438"/>
          <p14:tracePt t="16884" x="1201738" y="1595438"/>
          <p14:tracePt t="16893" x="1182688" y="1595438"/>
          <p14:tracePt t="16912" x="1173163" y="1595438"/>
          <p14:tracePt t="16924" x="1163638" y="1604963"/>
          <p14:tracePt t="16999" x="1154113" y="1604963"/>
          <p14:tracePt t="17015" x="1144588" y="1604963"/>
          <p14:tracePt t="17068" x="1136650" y="1604963"/>
          <p14:tracePt t="17124" x="1127125" y="1604963"/>
          <p14:tracePt t="17132" x="1117600" y="1604963"/>
          <p14:tracePt t="17141" x="1108075" y="1604963"/>
          <p14:tracePt t="17148" x="1098550" y="1614488"/>
          <p14:tracePt t="17156" x="1089025" y="1614488"/>
          <p14:tracePt t="17172" x="1069975" y="1614488"/>
          <p14:tracePt t="17181" x="1060450" y="1614488"/>
          <p14:tracePt t="17188" x="1033463" y="1624013"/>
          <p14:tracePt t="17197" x="1004888" y="1633538"/>
          <p14:tracePt t="17204" x="995363" y="1633538"/>
          <p14:tracePt t="17214" x="966788" y="1643063"/>
          <p14:tracePt t="17220" x="957263" y="1643063"/>
          <p14:tracePt t="17230" x="938213" y="1643063"/>
          <p14:tracePt t="17236" x="911225" y="1643063"/>
          <p14:tracePt t="17244" x="901700" y="1652588"/>
          <p14:tracePt t="17252" x="892175" y="1652588"/>
          <p14:tracePt t="17268" x="882650" y="1652588"/>
          <p14:tracePt t="17277" x="863600" y="1660525"/>
          <p14:tracePt t="17294" x="854075" y="1660525"/>
          <p14:tracePt t="17300" x="844550" y="1660525"/>
          <p14:tracePt t="17310" x="835025" y="1660525"/>
          <p14:tracePt t="17316" x="815975" y="1670050"/>
          <p14:tracePt t="17332" x="808038" y="1670050"/>
          <p14:tracePt t="17348" x="788988" y="1679575"/>
          <p14:tracePt t="17364" x="769938" y="1679575"/>
          <p14:tracePt t="17372" x="750888" y="1689100"/>
          <p14:tracePt t="17380" x="731838" y="1698625"/>
          <p14:tracePt t="17389" x="722313" y="1708150"/>
          <p14:tracePt t="17397" x="704850" y="1708150"/>
          <p14:tracePt t="17404" x="695325" y="1717675"/>
          <p14:tracePt t="17414" x="685800" y="1717675"/>
          <p14:tracePt t="17420" x="666750" y="1727200"/>
          <p14:tracePt t="17446" x="657225" y="1727200"/>
          <p14:tracePt t="17452" x="647700" y="1736725"/>
          <p14:tracePt t="17476" x="638175" y="1736725"/>
          <p14:tracePt t="17492" x="628650" y="1736725"/>
          <p14:tracePt t="17509" x="619125" y="1746250"/>
          <p14:tracePt t="17525" x="600075" y="1755775"/>
          <p14:tracePt t="17541" x="592138" y="1755775"/>
          <p14:tracePt t="17549" x="582613" y="1755775"/>
          <p14:tracePt t="17556" x="573088" y="1765300"/>
          <p14:tracePt t="17564" x="563563" y="1773238"/>
          <p14:tracePt t="17572" x="544513" y="1773238"/>
          <p14:tracePt t="17581" x="544513" y="1782763"/>
          <p14:tracePt t="17588" x="525463" y="1782763"/>
          <p14:tracePt t="17604" x="506413" y="1792288"/>
          <p14:tracePt t="17613" x="488950" y="1801813"/>
          <p14:tracePt t="17620" x="479425" y="1811338"/>
          <p14:tracePt t="17630" x="469900" y="1820863"/>
          <p14:tracePt t="17636" x="450850" y="1830388"/>
          <p14:tracePt t="17652" x="441325" y="1830388"/>
          <p14:tracePt t="17668" x="431800" y="1849438"/>
          <p14:tracePt t="17684" x="422275" y="1858963"/>
          <p14:tracePt t="17717" x="422275" y="1868488"/>
          <p14:tracePt t="17724" x="422275" y="1876425"/>
          <p14:tracePt t="17732" x="422275" y="1885950"/>
          <p14:tracePt t="17740" x="422275" y="1905000"/>
          <p14:tracePt t="17748" x="422275" y="1924050"/>
          <p14:tracePt t="17756" x="431800" y="1933575"/>
          <p14:tracePt t="17764" x="431800" y="1952625"/>
          <p14:tracePt t="17772" x="441325" y="1962150"/>
          <p14:tracePt t="17788" x="441325" y="1971675"/>
          <p14:tracePt t="17797" x="450850" y="1989138"/>
          <p14:tracePt t="17804" x="450850" y="1998663"/>
          <p14:tracePt t="17813" x="460375" y="2008188"/>
          <p14:tracePt t="17821" x="469900" y="2008188"/>
          <p14:tracePt t="17836" x="488950" y="2008188"/>
          <p14:tracePt t="17845" x="506413" y="2017713"/>
          <p14:tracePt t="17853" x="525463" y="2027238"/>
          <p14:tracePt t="17861" x="544513" y="2027238"/>
          <p14:tracePt t="17868" x="554038" y="2027238"/>
          <p14:tracePt t="17877" x="573088" y="2027238"/>
          <p14:tracePt t="17884" x="600075" y="2036763"/>
          <p14:tracePt t="17894" x="619125" y="2046288"/>
          <p14:tracePt t="17901" x="638175" y="2055813"/>
          <p14:tracePt t="17910" x="657225" y="2055813"/>
          <p14:tracePt t="17916" x="676275" y="2065338"/>
          <p14:tracePt t="17924" x="704850" y="2074863"/>
          <p14:tracePt t="17932" x="722313" y="2074863"/>
          <p14:tracePt t="17940" x="750888" y="2074863"/>
          <p14:tracePt t="17948" x="779463" y="2074863"/>
          <p14:tracePt t="17956" x="808038" y="2074863"/>
          <p14:tracePt t="17964" x="835025" y="2074863"/>
          <p14:tracePt t="17972" x="863600" y="2074863"/>
          <p14:tracePt t="17980" x="892175" y="2074863"/>
          <p14:tracePt t="17988" x="920750" y="2074863"/>
          <p14:tracePt t="17996" x="957263" y="2074863"/>
          <p14:tracePt t="18004" x="995363" y="2074863"/>
          <p14:tracePt t="18012" x="1041400" y="2074863"/>
          <p14:tracePt t="18020" x="1098550" y="2074863"/>
          <p14:tracePt t="18029" x="1144588" y="2074863"/>
          <p14:tracePt t="18036" x="1211263" y="2074863"/>
          <p14:tracePt t="18045" x="1266825" y="2074863"/>
          <p14:tracePt t="18052" x="1343025" y="2074863"/>
          <p14:tracePt t="18061" x="1408113" y="2074863"/>
          <p14:tracePt t="18068" x="1482725" y="2074863"/>
          <p14:tracePt t="18076" x="1549400" y="2074863"/>
          <p14:tracePt t="18084" x="1595438" y="2074863"/>
          <p14:tracePt t="18093" x="1643063" y="2074863"/>
          <p14:tracePt t="18100" x="1671638" y="2074863"/>
          <p14:tracePt t="18109" x="1689100" y="2074863"/>
          <p14:tracePt t="18116" x="1717675" y="2074863"/>
          <p14:tracePt t="18124" x="1736725" y="2074863"/>
          <p14:tracePt t="18140" x="1746250" y="2074863"/>
          <p14:tracePt t="18148" x="1755775" y="2074863"/>
          <p14:tracePt t="18156" x="1765300" y="2074863"/>
          <p14:tracePt t="18164" x="1774825" y="2074863"/>
          <p14:tracePt t="18180" x="1793875" y="2074863"/>
          <p14:tracePt t="18188" x="1801813" y="2074863"/>
          <p14:tracePt t="18196" x="1820863" y="2074863"/>
          <p14:tracePt t="18204" x="1849438" y="2065338"/>
          <p14:tracePt t="18213" x="1868488" y="2065338"/>
          <p14:tracePt t="18220" x="1897063" y="2055813"/>
          <p14:tracePt t="18229" x="1914525" y="2055813"/>
          <p14:tracePt t="18236" x="1952625" y="2046288"/>
          <p14:tracePt t="18245" x="1981200" y="2036763"/>
          <p14:tracePt t="18252" x="2000250" y="2036763"/>
          <p14:tracePt t="18268" x="2017713" y="2036763"/>
          <p14:tracePt t="18276" x="2036763" y="2027238"/>
          <p14:tracePt t="18284" x="2046288" y="2017713"/>
          <p14:tracePt t="18293" x="2055813" y="2017713"/>
          <p14:tracePt t="18309" x="2065338" y="2017713"/>
          <p14:tracePt t="18535" x="2055813" y="2017713"/>
          <p14:tracePt t="18545" x="2036763" y="2017713"/>
          <p14:tracePt t="18556" x="2027238" y="2017713"/>
          <p14:tracePt t="18564" x="2009775" y="2017713"/>
          <p14:tracePt t="18572" x="2000250" y="2017713"/>
          <p14:tracePt t="18580" x="1990725" y="2017713"/>
          <p14:tracePt t="18588" x="1981200" y="2017713"/>
          <p14:tracePt t="18596" x="1971675" y="2017713"/>
          <p14:tracePt t="18604" x="1962150" y="2017713"/>
          <p14:tracePt t="18613" x="1933575" y="2008188"/>
          <p14:tracePt t="18620" x="1933575" y="1998663"/>
          <p14:tracePt t="18645" x="1924050" y="1998663"/>
          <p14:tracePt t="18677" x="1914525" y="1998663"/>
          <p14:tracePt t="18700" x="1897063" y="1998663"/>
          <p14:tracePt t="18780" x="1887538" y="1998663"/>
          <p14:tracePt t="18879" x="1878013" y="1998663"/>
          <p14:tracePt t="18916" x="1868488" y="1998663"/>
          <p14:tracePt t="18924" x="1868488" y="1989138"/>
          <p14:tracePt t="18932" x="1858963" y="1981200"/>
          <p14:tracePt t="19207" x="1868488" y="1981200"/>
          <p14:tracePt t="19217" x="1878013" y="1989138"/>
          <p14:tracePt t="19260" x="1887538" y="1989138"/>
          <p14:tracePt t="19268" x="1905000" y="1989138"/>
          <p14:tracePt t="19284" x="1914525" y="1998663"/>
          <p14:tracePt t="19300" x="1924050" y="2008188"/>
          <p14:tracePt t="19500" x="1914525" y="2008188"/>
          <p14:tracePt t="19508" x="1905000" y="2008188"/>
          <p14:tracePt t="19517" x="1887538" y="2008188"/>
          <p14:tracePt t="19526" x="1887538" y="1998663"/>
          <p14:tracePt t="19540" x="1878013" y="1998663"/>
          <p14:tracePt t="19556" x="1868488" y="1998663"/>
          <p14:tracePt t="19772" x="1878013" y="1998663"/>
          <p14:tracePt t="19780" x="1887538" y="1998663"/>
          <p14:tracePt t="19804" x="1897063" y="1998663"/>
          <p14:tracePt t="19836" x="1905000" y="1998663"/>
          <p14:tracePt t="19902" x="1914525" y="1998663"/>
          <p14:tracePt t="19912" x="1924050" y="1998663"/>
          <p14:tracePt t="19932" x="1933575" y="1998663"/>
          <p14:tracePt t="19956" x="1943100" y="1998663"/>
          <p14:tracePt t="20245" x="1952625" y="2017713"/>
          <p14:tracePt t="20253" x="1962150" y="2017713"/>
          <p14:tracePt t="20262" x="1962150" y="2027238"/>
          <p14:tracePt t="20269" x="1971675" y="2046288"/>
          <p14:tracePt t="20277" x="1981200" y="2055813"/>
          <p14:tracePt t="20284" x="1981200" y="2074863"/>
          <p14:tracePt t="20293" x="1990725" y="2074863"/>
          <p14:tracePt t="20300" x="2000250" y="2084388"/>
          <p14:tracePt t="20309" x="2017713" y="2111375"/>
          <p14:tracePt t="20316" x="2027238" y="2130425"/>
          <p14:tracePt t="20326" x="2046288" y="2159000"/>
          <p14:tracePt t="20332" x="2065338" y="2197100"/>
          <p14:tracePt t="20340" x="2093913" y="2224088"/>
          <p14:tracePt t="20348" x="2103438" y="2252663"/>
          <p14:tracePt t="20356" x="2122488" y="2300288"/>
          <p14:tracePt t="20364" x="2149475" y="2327275"/>
          <p14:tracePt t="20372" x="2178050" y="2374900"/>
          <p14:tracePt t="20380" x="2206625" y="2430463"/>
          <p14:tracePt t="20388" x="2243138" y="2487613"/>
          <p14:tracePt t="20396" x="2290763" y="2543175"/>
          <p14:tracePt t="20404" x="2328863" y="2600325"/>
          <p14:tracePt t="20412" x="2374900" y="2665413"/>
          <p14:tracePt t="20421" x="2422525" y="2740025"/>
          <p14:tracePt t="20428" x="2487613" y="2806700"/>
          <p14:tracePt t="20436" x="2516188" y="2890838"/>
          <p14:tracePt t="20445" x="2554288" y="2974975"/>
          <p14:tracePt t="20452" x="2590800" y="3068638"/>
          <p14:tracePt t="20461" x="2628900" y="3162300"/>
          <p14:tracePt t="20468" x="2657475" y="3248025"/>
          <p14:tracePt t="20477" x="2684463" y="3341688"/>
          <p14:tracePt t="20484" x="2722563" y="3435350"/>
          <p14:tracePt t="20492" x="2770188" y="3529013"/>
          <p14:tracePt t="20500" x="2806700" y="3613150"/>
          <p14:tracePt t="20509" x="2835275" y="3706813"/>
          <p14:tracePt t="20516" x="2890838" y="3802063"/>
          <p14:tracePt t="20525" x="2928938" y="3876675"/>
          <p14:tracePt t="20532" x="2967038" y="3951288"/>
          <p14:tracePt t="20540" x="2994025" y="4008438"/>
          <p14:tracePt t="20548" x="3022600" y="4044950"/>
          <p14:tracePt t="20556" x="3060700" y="4092575"/>
          <p14:tracePt t="20564" x="3079750" y="4129088"/>
          <p14:tracePt t="20572" x="3098800" y="4148138"/>
          <p14:tracePt t="20580" x="3106738" y="4167188"/>
          <p14:tracePt t="20588" x="3125788" y="4186238"/>
          <p14:tracePt t="20596" x="3135313" y="4205288"/>
          <p14:tracePt t="20604" x="3144838" y="4214813"/>
          <p14:tracePt t="20612" x="3154363" y="4224338"/>
          <p14:tracePt t="20620" x="3154363" y="4232275"/>
          <p14:tracePt t="20628" x="3154363" y="4241800"/>
          <p14:tracePt t="20677" x="3154363" y="4251325"/>
          <p14:tracePt t="20684" x="3144838" y="4251325"/>
          <p14:tracePt t="20692" x="3116263" y="4241800"/>
          <p14:tracePt t="20700" x="3070225" y="4232275"/>
          <p14:tracePt t="20709" x="3022600" y="4214813"/>
          <p14:tracePt t="20716" x="2967038" y="4205288"/>
          <p14:tracePt t="20725" x="2909888" y="4176713"/>
          <p14:tracePt t="20732" x="2882900" y="4148138"/>
          <p14:tracePt t="20740" x="2863850" y="4138613"/>
          <p14:tracePt t="20974" x="2863850" y="4129088"/>
          <p14:tracePt t="20999" x="2882900" y="4121150"/>
          <p14:tracePt t="21005" x="2890838" y="4121150"/>
          <p14:tracePt t="21012" x="2900363" y="4121150"/>
          <p14:tracePt t="21020" x="2909888" y="4121150"/>
          <p14:tracePt t="21029" x="2928938" y="4111625"/>
          <p14:tracePt t="21036" x="2938463" y="4111625"/>
          <p14:tracePt t="21045" x="2957513" y="4102100"/>
          <p14:tracePt t="21052" x="2967038" y="4083050"/>
          <p14:tracePt t="21062" x="2976563" y="4073525"/>
          <p14:tracePt t="21068" x="2986088" y="4054475"/>
          <p14:tracePt t="21077" x="2994025" y="4035425"/>
          <p14:tracePt t="21084" x="3003550" y="4008438"/>
          <p14:tracePt t="21093" x="3003550" y="3979863"/>
          <p14:tracePt t="21100" x="3013075" y="3951288"/>
          <p14:tracePt t="21109" x="3022600" y="3905250"/>
          <p14:tracePt t="21116" x="3032125" y="3848100"/>
          <p14:tracePt t="21126" x="3051175" y="3792538"/>
          <p14:tracePt t="21132" x="3060700" y="3754438"/>
          <p14:tracePt t="21140" x="3070225" y="3697288"/>
          <p14:tracePt t="21148" x="3079750" y="3670300"/>
          <p14:tracePt t="21157" x="3098800" y="3641725"/>
          <p14:tracePt t="21164" x="3106738" y="3622675"/>
          <p14:tracePt t="21172" x="3116263" y="3603625"/>
          <p14:tracePt t="21180" x="3125788" y="3594100"/>
          <p14:tracePt t="21188" x="3125788" y="3586163"/>
          <p14:tracePt t="21212" x="3135313" y="3586163"/>
          <p14:tracePt t="21670" x="3144838" y="3586163"/>
          <p14:tracePt t="21685" x="3154363" y="3594100"/>
          <p14:tracePt t="21692" x="3173413" y="3632200"/>
          <p14:tracePt t="21700" x="3192463" y="3660775"/>
          <p14:tracePt t="21708" x="3211513" y="3689350"/>
          <p14:tracePt t="21716" x="3219450" y="3725863"/>
          <p14:tracePt t="21725" x="3238500" y="3754438"/>
          <p14:tracePt t="21732" x="3257550" y="3783013"/>
          <p14:tracePt t="21740" x="3267075" y="3810000"/>
          <p14:tracePt t="21748" x="3286125" y="3829050"/>
          <p14:tracePt t="21756" x="3295650" y="3848100"/>
          <p14:tracePt t="21764" x="3305175" y="3876675"/>
          <p14:tracePt t="21772" x="3314700" y="3905250"/>
          <p14:tracePt t="21781" x="3314700" y="3922713"/>
          <p14:tracePt t="21788" x="3332163" y="3951288"/>
          <p14:tracePt t="21796" x="3341688" y="3960813"/>
          <p14:tracePt t="21804" x="3341688" y="3979863"/>
          <p14:tracePt t="21812" x="3341688" y="3989388"/>
          <p14:tracePt t="21820" x="3341688" y="3998913"/>
          <p14:tracePt t="21828" x="3341688" y="4008438"/>
          <p14:tracePt t="21836" x="3341688" y="4017963"/>
          <p14:tracePt t="21847" x="3341688" y="4025900"/>
          <p14:tracePt t="21853" x="3341688" y="4035425"/>
          <p14:tracePt t="21878" x="3341688" y="4044950"/>
          <p14:tracePt t="21893" x="3341688" y="4054475"/>
          <p14:tracePt t="21916" x="3341688" y="4064000"/>
          <p14:tracePt t="22007" x="3341688" y="4073525"/>
          <p14:tracePt t="22016" x="3332163" y="4073525"/>
          <p14:tracePt t="22023" x="3314700" y="4064000"/>
          <p14:tracePt t="22031" x="3295650" y="4054475"/>
          <p14:tracePt t="22037" x="3276600" y="4035425"/>
          <p14:tracePt t="22045" x="3267075" y="4008438"/>
          <p14:tracePt t="22052" x="3248025" y="3989388"/>
          <p14:tracePt t="22061" x="3238500" y="3970338"/>
          <p14:tracePt t="22068" x="3219450" y="3951288"/>
          <p14:tracePt t="22077" x="3211513" y="3932238"/>
          <p14:tracePt t="22084" x="3201988" y="3922713"/>
          <p14:tracePt t="22094" x="3192463" y="3913188"/>
          <p14:tracePt t="22184" x="3192463" y="3922713"/>
          <p14:tracePt t="22193" x="3201988" y="3922713"/>
          <p14:tracePt t="22200" x="3201988" y="3941763"/>
          <p14:tracePt t="22207" x="3211513" y="3970338"/>
          <p14:tracePt t="22215" x="3219450" y="3998913"/>
          <p14:tracePt t="22221" x="3238500" y="4025900"/>
          <p14:tracePt t="22230" x="3238500" y="4064000"/>
          <p14:tracePt t="22236" x="3257550" y="4092575"/>
          <p14:tracePt t="22245" x="3267075" y="4121150"/>
          <p14:tracePt t="22252" x="3267075" y="4148138"/>
          <p14:tracePt t="22261" x="3276600" y="4167188"/>
          <p14:tracePt t="22268" x="3286125" y="4195763"/>
          <p14:tracePt t="22278" x="3295650" y="4224338"/>
          <p14:tracePt t="22284" x="3295650" y="4251325"/>
          <p14:tracePt t="22291" x="3305175" y="4279900"/>
          <p14:tracePt t="22300" x="3305175" y="4308475"/>
          <p14:tracePt t="22309" x="3305175" y="4318000"/>
          <p14:tracePt t="22316" x="3314700" y="4344988"/>
          <p14:tracePt t="22325" x="3314700" y="4354513"/>
          <p14:tracePt t="22332" x="3314700" y="4373563"/>
          <p14:tracePt t="22342" x="3314700" y="4383088"/>
          <p14:tracePt t="22357" x="3314700" y="4392613"/>
          <p14:tracePt t="22365" x="3322638" y="4402138"/>
          <p14:tracePt t="22413" x="3332163" y="4402138"/>
          <p14:tracePt t="22421" x="3341688" y="4402138"/>
          <p14:tracePt t="22430" x="3351213" y="4402138"/>
          <p14:tracePt t="22436" x="3370263" y="4402138"/>
          <p14:tracePt t="22446" x="3389313" y="4402138"/>
          <p14:tracePt t="22453" x="3408363" y="4383088"/>
          <p14:tracePt t="22462" x="3454400" y="4344988"/>
          <p14:tracePt t="22469" x="3502025" y="4308475"/>
          <p14:tracePt t="22477" x="3548063" y="4270375"/>
          <p14:tracePt t="22484" x="3595688" y="4224338"/>
          <p14:tracePt t="22493" x="3633788" y="4157663"/>
          <p14:tracePt t="22501" x="3670300" y="4092575"/>
          <p14:tracePt t="22509" x="3717925" y="4008438"/>
          <p14:tracePt t="22516" x="3773488" y="3922713"/>
          <p14:tracePt t="22525" x="3821113" y="3848100"/>
          <p14:tracePt t="22532" x="3859213" y="3763963"/>
          <p14:tracePt t="22542" x="3914775" y="3689350"/>
          <p14:tracePt t="22548" x="3952875" y="3613150"/>
          <p14:tracePt t="22556" x="3989388" y="3576638"/>
          <p14:tracePt t="22564" x="4027488" y="3529013"/>
          <p14:tracePt t="22572" x="4056063" y="3490913"/>
          <p14:tracePt t="22580" x="4102100" y="3454400"/>
          <p14:tracePt t="22588" x="4140200" y="3435350"/>
          <p14:tracePt t="22597" x="4159250" y="3416300"/>
          <p14:tracePt t="22604" x="4187825" y="3397250"/>
          <p14:tracePt t="22612" x="4205288" y="3370263"/>
          <p14:tracePt t="22620" x="4233863" y="3360738"/>
          <p14:tracePt t="22628" x="4252913" y="3351213"/>
          <p14:tracePt t="22636" x="4262438" y="3332163"/>
          <p14:tracePt t="22644" x="4281488" y="3322638"/>
          <p14:tracePt t="22652" x="4281488" y="3294063"/>
          <p14:tracePt t="22661" x="4291013" y="3284538"/>
          <p14:tracePt t="22668" x="4300538" y="3275013"/>
          <p14:tracePt t="22677" x="4300538" y="3257550"/>
          <p14:tracePt t="22693" x="4308475" y="3238500"/>
          <p14:tracePt t="22708" x="4308475" y="3228975"/>
          <p14:tracePt t="22716" x="4308475" y="3209925"/>
          <p14:tracePt t="22725" x="4308475" y="3190875"/>
          <p14:tracePt t="22741" x="4308475" y="3171825"/>
          <p14:tracePt t="22748" x="4308475" y="3144838"/>
          <p14:tracePt t="22756" x="4300538" y="3125788"/>
          <p14:tracePt t="22764" x="4300538" y="3116263"/>
          <p14:tracePt t="22772" x="4291013" y="3087688"/>
          <p14:tracePt t="22780" x="4291013" y="3078163"/>
          <p14:tracePt t="22788" x="4281488" y="3041650"/>
          <p14:tracePt t="22796" x="4281488" y="3022600"/>
          <p14:tracePt t="22804" x="4281488" y="3013075"/>
          <p14:tracePt t="22812" x="4271963" y="3003550"/>
          <p14:tracePt t="22828" x="4271963" y="2994025"/>
          <p14:tracePt t="22836" x="4262438" y="2984500"/>
          <p14:tracePt t="22884" x="4252913" y="2984500"/>
          <p14:tracePt t="22901" x="4243388" y="2984500"/>
          <p14:tracePt t="22909" x="4233863" y="2984500"/>
          <p14:tracePt t="22924" x="4224338" y="2994025"/>
          <p14:tracePt t="22941" x="4214813" y="3003550"/>
          <p14:tracePt t="22964" x="4205288" y="3003550"/>
          <p14:tracePt t="22972" x="4205288" y="3013075"/>
          <p14:tracePt t="22988" x="4195763" y="3013075"/>
          <p14:tracePt t="23004" x="4187825" y="3022600"/>
          <p14:tracePt t="23111" x="4178300" y="3022600"/>
          <p14:tracePt t="23121" x="4168775" y="3022600"/>
          <p14:tracePt t="23137" x="4149725" y="3032125"/>
          <p14:tracePt t="23156" x="4140200" y="3032125"/>
          <p14:tracePt t="23180" x="4140200" y="3041650"/>
          <p14:tracePt t="23383" x="4140200" y="3051175"/>
          <p14:tracePt t="23399" x="4159250" y="3051175"/>
          <p14:tracePt t="23405" x="4168775" y="3051175"/>
          <p14:tracePt t="23413" x="4187825" y="3059113"/>
          <p14:tracePt t="23420" x="4195763" y="3059113"/>
          <p14:tracePt t="23428" x="4205288" y="3059113"/>
          <p14:tracePt t="23436" x="4224338" y="3059113"/>
          <p14:tracePt t="23444" x="4243388" y="3059113"/>
          <p14:tracePt t="23452" x="4262438" y="3059113"/>
          <p14:tracePt t="23461" x="4281488" y="3059113"/>
          <p14:tracePt t="23468" x="4291013" y="3059113"/>
          <p14:tracePt t="23478" x="4300538" y="3059113"/>
          <p14:tracePt t="23484" x="4308475" y="3059113"/>
          <p14:tracePt t="23493" x="4318000" y="3059113"/>
          <p14:tracePt t="23507" x="4327525" y="3059113"/>
          <p14:tracePt t="23516" x="4337050" y="3059113"/>
          <p14:tracePt t="23532" x="4346575" y="3059113"/>
          <p14:tracePt t="23541" x="4356100" y="3059113"/>
          <p14:tracePt t="23548" x="4365625" y="3059113"/>
          <p14:tracePt t="23557" x="4375150" y="3059113"/>
          <p14:tracePt t="23564" x="4394200" y="3059113"/>
          <p14:tracePt t="23572" x="4411663" y="3059113"/>
          <p14:tracePt t="23580" x="4430713" y="3068638"/>
          <p14:tracePt t="23588" x="4440238" y="3068638"/>
          <p14:tracePt t="23596" x="4468813" y="3078163"/>
          <p14:tracePt t="23604" x="4497388" y="3078163"/>
          <p14:tracePt t="23612" x="4516438" y="3078163"/>
          <p14:tracePt t="23620" x="4533900" y="3078163"/>
          <p14:tracePt t="23628" x="4552950" y="3078163"/>
          <p14:tracePt t="23636" x="4581525" y="3078163"/>
          <p14:tracePt t="23644" x="4600575" y="3078163"/>
          <p14:tracePt t="23652" x="4610100" y="3078163"/>
          <p14:tracePt t="23661" x="4619625" y="3078163"/>
          <p14:tracePt t="23887" x="4627563" y="3078163"/>
          <p14:tracePt t="23905" x="4637088" y="3078163"/>
          <p14:tracePt t="23910" x="4656138" y="3078163"/>
          <p14:tracePt t="23917" x="4703763" y="3087688"/>
          <p14:tracePt t="23926" x="4732338" y="3087688"/>
          <p14:tracePt t="23934" x="4759325" y="3097213"/>
          <p14:tracePt t="23941" x="4787900" y="3097213"/>
          <p14:tracePt t="23948" x="4843463" y="3116263"/>
          <p14:tracePt t="23957" x="4900613" y="3125788"/>
          <p14:tracePt t="23964" x="4948238" y="3135313"/>
          <p14:tracePt t="23972" x="5013325" y="3144838"/>
          <p14:tracePt t="23980" x="5078413" y="3154363"/>
          <p14:tracePt t="23988" x="5126038" y="3154363"/>
          <p14:tracePt t="23996" x="5191125" y="3154363"/>
          <p14:tracePt t="24004" x="5257800" y="3154363"/>
          <p14:tracePt t="24012" x="5303838" y="3154363"/>
          <p14:tracePt t="24020" x="5341938" y="3154363"/>
          <p14:tracePt t="24028" x="5387975" y="3154363"/>
          <p14:tracePt t="24036" x="5426075" y="3154363"/>
          <p14:tracePt t="24044" x="5445125" y="3154363"/>
          <p14:tracePt t="24052" x="5464175" y="3154363"/>
          <p14:tracePt t="24061" x="5483225" y="3154363"/>
          <p14:tracePt t="24068" x="5492750" y="3154363"/>
          <p14:tracePt t="24077" x="5500688" y="3154363"/>
          <p14:tracePt t="24084" x="5510213" y="3154363"/>
          <p14:tracePt t="24093" x="5519738" y="3154363"/>
          <p14:tracePt t="24124" x="5519738" y="3144838"/>
          <p14:tracePt t="24132" x="5519738" y="3135313"/>
          <p14:tracePt t="24141" x="5500688" y="3135313"/>
          <p14:tracePt t="24148" x="5473700" y="3135313"/>
          <p14:tracePt t="24158" x="5454650" y="3125788"/>
          <p14:tracePt t="24164" x="5426075" y="3116263"/>
          <p14:tracePt t="24172" x="5407025" y="3116263"/>
          <p14:tracePt t="24181" x="5360988" y="3106738"/>
          <p14:tracePt t="24188" x="5332413" y="3106738"/>
          <p14:tracePt t="24196" x="5303838" y="3106738"/>
          <p14:tracePt t="24204" x="5267325" y="3106738"/>
          <p14:tracePt t="24212" x="5219700" y="3106738"/>
          <p14:tracePt t="24220" x="5181600" y="3106738"/>
          <p14:tracePt t="24228" x="5154613" y="3106738"/>
          <p14:tracePt t="24236" x="5135563" y="3106738"/>
          <p14:tracePt t="24244" x="5106988" y="3106738"/>
          <p14:tracePt t="24252" x="5087938" y="3106738"/>
          <p14:tracePt t="24261" x="5068888" y="3106738"/>
          <p14:tracePt t="24268" x="5060950" y="3106738"/>
          <p14:tracePt t="24277" x="5041900" y="3106738"/>
          <p14:tracePt t="24294" x="5032375" y="3106738"/>
          <p14:tracePt t="24441" x="5060950" y="3106738"/>
          <p14:tracePt t="24461" x="5116513" y="3106738"/>
          <p14:tracePt t="24464" x="5145088" y="3116263"/>
          <p14:tracePt t="24471" x="5172075" y="3116263"/>
          <p14:tracePt t="24479" x="5210175" y="3125788"/>
          <p14:tracePt t="24485" x="5238750" y="3125788"/>
          <p14:tracePt t="24492" x="5257800" y="3135313"/>
          <p14:tracePt t="24500" x="5267325" y="3135313"/>
          <p14:tracePt t="24509" x="5303838" y="3144838"/>
          <p14:tracePt t="24516" x="5322888" y="3154363"/>
          <p14:tracePt t="24536" x="5332413" y="3154363"/>
          <p14:tracePt t="24767" x="5322888" y="3154363"/>
          <p14:tracePt t="24784" x="5313363" y="3154363"/>
          <p14:tracePt t="24792" x="5303838" y="3154363"/>
          <p14:tracePt t="24805" x="5294313" y="3154363"/>
          <p14:tracePt t="24836" x="5284788" y="3154363"/>
          <p14:tracePt t="24868" x="5276850" y="3154363"/>
          <p14:tracePt t="24876" x="5267325" y="3154363"/>
          <p14:tracePt t="24894" x="5257800" y="3154363"/>
          <p14:tracePt t="24916" x="5248275" y="3162300"/>
          <p14:tracePt t="24924" x="5229225" y="3171825"/>
          <p14:tracePt t="24940" x="5219700" y="3181350"/>
          <p14:tracePt t="24948" x="5200650" y="3190875"/>
          <p14:tracePt t="24958" x="5191125" y="3190875"/>
          <p14:tracePt t="24964" x="5181600" y="3200400"/>
          <p14:tracePt t="24972" x="5164138" y="3209925"/>
          <p14:tracePt t="24981" x="5145088" y="3219450"/>
          <p14:tracePt t="24988" x="5135563" y="3228975"/>
          <p14:tracePt t="24996" x="5116513" y="3228975"/>
          <p14:tracePt t="25004" x="5106988" y="3238500"/>
          <p14:tracePt t="25013" x="5097463" y="3248025"/>
          <p14:tracePt t="25028" x="5087938" y="3248025"/>
          <p14:tracePt t="25036" x="5078413" y="3257550"/>
          <p14:tracePt t="25045" x="5068888" y="3267075"/>
          <p14:tracePt t="25077" x="5060950" y="3267075"/>
          <p14:tracePt t="25109" x="5051425" y="3267075"/>
          <p14:tracePt t="25116" x="5041900" y="3275013"/>
          <p14:tracePt t="25124" x="5032375" y="3275013"/>
          <p14:tracePt t="25148" x="5022850" y="3284538"/>
          <p14:tracePt t="25164" x="5013325" y="3294063"/>
          <p14:tracePt t="25173" x="4994275" y="3294063"/>
          <p14:tracePt t="25180" x="4994275" y="3303588"/>
          <p14:tracePt t="25196" x="4975225" y="3313113"/>
          <p14:tracePt t="25212" x="4965700" y="3322638"/>
          <p14:tracePt t="25221" x="4956175" y="3322638"/>
          <p14:tracePt t="25228" x="4948238" y="3332163"/>
          <p14:tracePt t="25292" x="4938713" y="3341688"/>
          <p14:tracePt t="25310" x="4938713" y="3351213"/>
          <p14:tracePt t="25324" x="4938713" y="3360738"/>
          <p14:tracePt t="25332" x="4938713" y="3370263"/>
          <p14:tracePt t="25340" x="4938713" y="3378200"/>
          <p14:tracePt t="25348" x="4948238" y="3378200"/>
          <p14:tracePt t="25511" x="4948238" y="3387725"/>
          <p14:tracePt t="25520" x="4938713" y="3397250"/>
          <p14:tracePt t="25532" x="4919663" y="3406775"/>
          <p14:tracePt t="25541" x="4910138" y="3416300"/>
          <p14:tracePt t="25548" x="4891088" y="3425825"/>
          <p14:tracePt t="25557" x="4872038" y="3435350"/>
          <p14:tracePt t="25564" x="4852988" y="3444875"/>
          <p14:tracePt t="25572" x="4843463" y="3454400"/>
          <p14:tracePt t="25580" x="4826000" y="3454400"/>
          <p14:tracePt t="25588" x="4816475" y="3463925"/>
          <p14:tracePt t="25596" x="4806950" y="3473450"/>
          <p14:tracePt t="25604" x="4787900" y="3473450"/>
          <p14:tracePt t="25612" x="4778375" y="3490913"/>
          <p14:tracePt t="25620" x="4768850" y="3490913"/>
          <p14:tracePt t="25628" x="4768850" y="3509963"/>
          <p14:tracePt t="25636" x="4759325" y="3509963"/>
          <p14:tracePt t="25644" x="4759325" y="3519488"/>
          <p14:tracePt t="25652" x="4759325" y="3538538"/>
          <p14:tracePt t="25660" x="4759325" y="3557588"/>
          <p14:tracePt t="25668" x="4759325" y="3586163"/>
          <p14:tracePt t="25677" x="4759325" y="3594100"/>
          <p14:tracePt t="25684" x="4768850" y="3622675"/>
          <p14:tracePt t="25693" x="4768850" y="3641725"/>
          <p14:tracePt t="25700" x="4778375" y="3670300"/>
          <p14:tracePt t="25710" x="4787900" y="3689350"/>
          <p14:tracePt t="25716" x="4797425" y="3706813"/>
          <p14:tracePt t="25724" x="4816475" y="3725863"/>
          <p14:tracePt t="25732" x="4826000" y="3744913"/>
          <p14:tracePt t="25747" x="4835525" y="3763963"/>
          <p14:tracePt t="25752" x="4843463" y="3773488"/>
          <p14:tracePt t="25760" x="4862513" y="3773488"/>
          <p14:tracePt t="25767" x="4872038" y="3783013"/>
          <p14:tracePt t="25773" x="4881563" y="3783013"/>
          <p14:tracePt t="25796" x="4881563" y="3792538"/>
          <p14:tracePt t="25920" x="4872038" y="3792538"/>
          <p14:tracePt t="25935" x="4852988" y="3773488"/>
          <p14:tracePt t="25943" x="4806950" y="3754438"/>
          <p14:tracePt t="25948" x="4749800" y="3716338"/>
          <p14:tracePt t="25956" x="4675188" y="3689350"/>
          <p14:tracePt t="25964" x="4581525" y="3641725"/>
          <p14:tracePt t="25972" x="4468813" y="3603625"/>
          <p14:tracePt t="25980" x="4337050" y="3557588"/>
          <p14:tracePt t="25988" x="4195763" y="3500438"/>
          <p14:tracePt t="25996" x="4008438" y="3416300"/>
          <p14:tracePt t="26004" x="3849688" y="3360738"/>
          <p14:tracePt t="26012" x="3708400" y="3303588"/>
          <p14:tracePt t="26020" x="3567113" y="3248025"/>
          <p14:tracePt t="26028" x="3454400" y="3200400"/>
          <p14:tracePt t="26036" x="3351213" y="3162300"/>
          <p14:tracePt t="26044" x="3267075" y="3135313"/>
          <p14:tracePt t="26052" x="3201988" y="3116263"/>
          <p14:tracePt t="26060" x="3154363" y="3097213"/>
          <p14:tracePt t="26068" x="3106738" y="3087688"/>
          <p14:tracePt t="26076" x="3079750" y="3078163"/>
          <p14:tracePt t="26084" x="3060700" y="3078163"/>
          <p14:tracePt t="26093" x="3051175" y="3078163"/>
          <p14:tracePt t="26100" x="3041650" y="3078163"/>
          <p14:tracePt t="26110" x="3032125" y="3078163"/>
          <p14:tracePt t="26164" x="3022600" y="3078163"/>
          <p14:tracePt t="26180" x="3022600" y="3087688"/>
          <p14:tracePt t="26188" x="3032125" y="3106738"/>
          <p14:tracePt t="26196" x="3041650" y="3135313"/>
          <p14:tracePt t="26204" x="3060700" y="3162300"/>
          <p14:tracePt t="26212" x="3079750" y="3209925"/>
          <p14:tracePt t="26220" x="3098800" y="3238500"/>
          <p14:tracePt t="26229" x="3106738" y="3284538"/>
          <p14:tracePt t="26236" x="3135313" y="3322638"/>
          <p14:tracePt t="26244" x="3154363" y="3360738"/>
          <p14:tracePt t="26252" x="3163888" y="3378200"/>
          <p14:tracePt t="26261" x="3182938" y="3406775"/>
          <p14:tracePt t="26268" x="3201988" y="3444875"/>
          <p14:tracePt t="26277" x="3211513" y="3463925"/>
          <p14:tracePt t="26285" x="3219450" y="3482975"/>
          <p14:tracePt t="26294" x="3228975" y="3509963"/>
          <p14:tracePt t="26300" x="3228975" y="3529013"/>
          <p14:tracePt t="26307" x="3238500" y="3548063"/>
          <p14:tracePt t="26317" x="3238500" y="3567113"/>
          <p14:tracePt t="26324" x="3238500" y="3586163"/>
          <p14:tracePt t="26332" x="3238500" y="3603625"/>
          <p14:tracePt t="26341" x="3238500" y="3622675"/>
          <p14:tracePt t="26348" x="3238500" y="3651250"/>
          <p14:tracePt t="26358" x="3238500" y="3670300"/>
          <p14:tracePt t="26364" x="3219450" y="3679825"/>
          <p14:tracePt t="26374" x="3219450" y="3689350"/>
          <p14:tracePt t="26388" x="3211513" y="3689350"/>
          <p14:tracePt t="26396" x="3201988" y="3689350"/>
          <p14:tracePt t="26404" x="3192463" y="3689350"/>
          <p14:tracePt t="26420" x="3173413" y="3689350"/>
          <p14:tracePt t="26428" x="3135313" y="3689350"/>
          <p14:tracePt t="26442" x="3106738" y="3679825"/>
          <p14:tracePt t="26447" x="3079750" y="3660775"/>
          <p14:tracePt t="26452" x="3051175" y="3660775"/>
          <p14:tracePt t="26461" x="3003550" y="3641725"/>
          <p14:tracePt t="26468" x="2967038" y="3622675"/>
          <p14:tracePt t="26477" x="2919413" y="3594100"/>
          <p14:tracePt t="26484" x="2863850" y="3576638"/>
          <p14:tracePt t="26493" x="2816225" y="3557588"/>
          <p14:tracePt t="26500" x="2760663" y="3538538"/>
          <p14:tracePt t="26509" x="2703513" y="3519488"/>
          <p14:tracePt t="26516" x="2667000" y="3509963"/>
          <p14:tracePt t="26524" x="2619375" y="3490913"/>
          <p14:tracePt t="26532" x="2571750" y="3473450"/>
          <p14:tracePt t="26541" x="2535238" y="3454400"/>
          <p14:tracePt t="26548" x="2506663" y="3444875"/>
          <p14:tracePt t="26558" x="2478088" y="3435350"/>
          <p14:tracePt t="26564" x="2441575" y="3406775"/>
          <p14:tracePt t="26574" x="2413000" y="3387725"/>
          <p14:tracePt t="26580" x="2365375" y="3351213"/>
          <p14:tracePt t="26589" x="2328863" y="3322638"/>
          <p14:tracePt t="26596" x="2290763" y="3294063"/>
          <p14:tracePt t="26605" x="2243138" y="3257550"/>
          <p14:tracePt t="26613" x="2187575" y="3200400"/>
          <p14:tracePt t="26623" x="2139950" y="3144838"/>
          <p14:tracePt t="26633" x="2084388" y="3078163"/>
          <p14:tracePt t="26639" x="2046288" y="3003550"/>
          <p14:tracePt t="26647" x="2000250" y="2928938"/>
          <p14:tracePt t="26654" x="1962150" y="2843213"/>
          <p14:tracePt t="26662" x="1905000" y="2768600"/>
          <p14:tracePt t="26668" x="1868488" y="2684463"/>
          <p14:tracePt t="26677" x="1839913" y="2619375"/>
          <p14:tracePt t="26684" x="1820863" y="2552700"/>
          <p14:tracePt t="26693" x="1801813" y="2497138"/>
          <p14:tracePt t="26700" x="1784350" y="2449513"/>
          <p14:tracePt t="26709" x="1774825" y="2384425"/>
          <p14:tracePt t="26716" x="1774825" y="2327275"/>
          <p14:tracePt t="26723" x="1774825" y="2271713"/>
          <p14:tracePt t="26732" x="1774825" y="2214563"/>
          <p14:tracePt t="26740" x="1774825" y="2168525"/>
          <p14:tracePt t="26748" x="1774825" y="2111375"/>
          <p14:tracePt t="26757" x="1784350" y="2065338"/>
          <p14:tracePt t="26764" x="1793875" y="2027238"/>
          <p14:tracePt t="26774" x="1801813" y="2008188"/>
          <p14:tracePt t="26780" x="1830388" y="1989138"/>
          <p14:tracePt t="26788" x="1849438" y="1971675"/>
          <p14:tracePt t="26796" x="1868488" y="1952625"/>
          <p14:tracePt t="26804" x="1887538" y="1943100"/>
          <p14:tracePt t="26812" x="1905000" y="1943100"/>
          <p14:tracePt t="26820" x="1914525" y="1943100"/>
          <p14:tracePt t="26828" x="1933575" y="1943100"/>
          <p14:tracePt t="26836" x="1952625" y="1943100"/>
          <p14:tracePt t="26844" x="1990725" y="1943100"/>
          <p14:tracePt t="26852" x="2009775" y="1943100"/>
          <p14:tracePt t="26862" x="2055813" y="1962150"/>
          <p14:tracePt t="26868" x="2084388" y="1981200"/>
          <p14:tracePt t="26877" x="2112963" y="1981200"/>
          <p14:tracePt t="26884" x="2139950" y="1998663"/>
          <p14:tracePt t="26893" x="2168525" y="2008188"/>
          <p14:tracePt t="26900" x="2187575" y="2036763"/>
          <p14:tracePt t="26909" x="2216150" y="2046288"/>
          <p14:tracePt t="26916" x="2243138" y="2065338"/>
          <p14:tracePt t="26923" x="2271713" y="2074863"/>
          <p14:tracePt t="26932" x="2281238" y="2074863"/>
          <p14:tracePt t="26940" x="2290763" y="2074863"/>
          <p14:tracePt t="26948" x="2300288" y="2074863"/>
          <p14:tracePt t="26972" x="2309813" y="2074863"/>
          <p14:tracePt t="27240" x="2300288" y="2074863"/>
          <p14:tracePt t="27284" x="2290763" y="2074863"/>
          <p14:tracePt t="27309" x="2281238" y="2074863"/>
          <p14:tracePt t="27332" x="2271713" y="2074863"/>
          <p14:tracePt t="27348" x="2262188" y="2074863"/>
          <p14:tracePt t="27356" x="2252663" y="2074863"/>
          <p14:tracePt t="27364" x="2243138" y="2074863"/>
          <p14:tracePt t="27388" x="2225675" y="2065338"/>
          <p14:tracePt t="27404" x="2206625" y="2065338"/>
          <p14:tracePt t="27412" x="2197100" y="2055813"/>
          <p14:tracePt t="27420" x="2187575" y="2055813"/>
          <p14:tracePt t="27444" x="2178050" y="2055813"/>
          <p14:tracePt t="27644" x="2168525" y="2055813"/>
          <p14:tracePt t="27693" x="2159000" y="2046288"/>
          <p14:tracePt t="27749" x="2149475" y="2046288"/>
          <p14:tracePt t="27757" x="2139950" y="2036763"/>
          <p14:tracePt t="27774" x="2130425" y="2036763"/>
          <p14:tracePt t="27813" x="2122488" y="2036763"/>
          <p14:tracePt t="27829" x="2112963" y="2036763"/>
          <p14:tracePt t="27868" x="2103438" y="2036763"/>
          <p14:tracePt t="27894" x="2093913" y="2027238"/>
          <p14:tracePt t="28327" x="2084388" y="2027238"/>
          <p14:tracePt t="28364" x="2074863" y="2027238"/>
          <p14:tracePt t="28493" x="2084388" y="2027238"/>
          <p14:tracePt t="28510" x="2093913" y="2027238"/>
          <p14:tracePt t="28517" x="2103438" y="2027238"/>
          <p14:tracePt t="28524" x="2122488" y="2036763"/>
          <p14:tracePt t="28532" x="2139950" y="2036763"/>
          <p14:tracePt t="28539" x="2159000" y="2036763"/>
          <p14:tracePt t="28548" x="2197100" y="2036763"/>
          <p14:tracePt t="28556" x="2243138" y="2036763"/>
          <p14:tracePt t="28564" x="2309813" y="2036763"/>
          <p14:tracePt t="28573" x="2346325" y="2036763"/>
          <p14:tracePt t="28580" x="2374900" y="2036763"/>
          <p14:tracePt t="28589" x="2403475" y="2036763"/>
          <p14:tracePt t="28596" x="2422525" y="2036763"/>
          <p14:tracePt t="28604" x="2432050" y="2036763"/>
          <p14:tracePt t="28612" x="2449513" y="2036763"/>
          <p14:tracePt t="28628" x="2459038" y="2036763"/>
          <p14:tracePt t="28644" x="2468563" y="2036763"/>
          <p14:tracePt t="28831" x="2459038" y="2036763"/>
          <p14:tracePt t="28841" x="2449513" y="2036763"/>
          <p14:tracePt t="28853" x="2441575" y="2036763"/>
          <p14:tracePt t="28884" x="2432050" y="2027238"/>
          <p14:tracePt t="29102" x="2441575" y="2027238"/>
          <p14:tracePt t="29126" x="2449513" y="2027238"/>
          <p14:tracePt t="29156" x="2468563" y="2027238"/>
          <p14:tracePt t="29172" x="2497138" y="2036763"/>
          <p14:tracePt t="29180" x="2506663" y="2046288"/>
          <p14:tracePt t="29188" x="2516188" y="2046288"/>
          <p14:tracePt t="29204" x="2525713" y="2046288"/>
          <p14:tracePt t="29220" x="2544763" y="2055813"/>
          <p14:tracePt t="29228" x="2554288" y="2065338"/>
          <p14:tracePt t="29252" x="2562225" y="2065338"/>
          <p14:tracePt t="29751" x="2571750" y="2065338"/>
          <p14:tracePt t="29765" x="2581275" y="2074863"/>
          <p14:tracePt t="29772" x="2590800" y="2084388"/>
          <p14:tracePt t="29796" x="2600325" y="2084388"/>
          <p14:tracePt t="29804" x="2609850" y="2084388"/>
          <p14:tracePt t="29828" x="2619375" y="2084388"/>
          <p14:tracePt t="29844" x="2619375" y="2092325"/>
          <p14:tracePt t="30158" x="2609850" y="2092325"/>
          <p14:tracePt t="30165" x="2581275" y="2092325"/>
          <p14:tracePt t="30172" x="2554288" y="2084388"/>
          <p14:tracePt t="30180" x="2478088" y="2065338"/>
          <p14:tracePt t="30189" x="2384425" y="2036763"/>
          <p14:tracePt t="30196" x="2309813" y="2017713"/>
          <p14:tracePt t="30205" x="2281238" y="2008188"/>
          <p14:tracePt t="30212" x="2271713" y="1998663"/>
          <p14:tracePt t="30228" x="2262188" y="1998663"/>
          <p14:tracePt t="30460" x="2281238" y="1998663"/>
          <p14:tracePt t="30476" x="2300288" y="2008188"/>
          <p14:tracePt t="30484" x="2309813" y="2008188"/>
          <p14:tracePt t="30500" x="2328863" y="2017713"/>
          <p14:tracePt t="30508" x="2346325" y="2027238"/>
          <p14:tracePt t="30525" x="2365375" y="2036763"/>
          <p14:tracePt t="30541" x="2374900" y="2046288"/>
          <p14:tracePt t="30548" x="2393950" y="2055813"/>
          <p14:tracePt t="30564" x="2413000" y="2065338"/>
          <p14:tracePt t="30572" x="2422525" y="2065338"/>
          <p14:tracePt t="30580" x="2432050" y="2074863"/>
          <p14:tracePt t="30589" x="2441575" y="2084388"/>
          <p14:tracePt t="30596" x="2449513" y="2084388"/>
          <p14:tracePt t="30604" x="2459038" y="2084388"/>
          <p14:tracePt t="30620" x="2468563" y="2084388"/>
          <p14:tracePt t="30628" x="2478088" y="2092325"/>
          <p14:tracePt t="30660" x="2487613" y="2101850"/>
          <p14:tracePt t="30692" x="2487613" y="2111375"/>
          <p14:tracePt t="30700" x="2487613" y="2120900"/>
          <p14:tracePt t="30716" x="2487613" y="2139950"/>
          <p14:tracePt t="30732" x="2487613" y="2159000"/>
          <p14:tracePt t="30741" x="2487613" y="2178050"/>
          <p14:tracePt t="30748" x="2478088" y="2187575"/>
          <p14:tracePt t="30755" x="2468563" y="2197100"/>
          <p14:tracePt t="30764" x="2449513" y="2205038"/>
          <p14:tracePt t="30772" x="2449513" y="2214563"/>
          <p14:tracePt t="30780" x="2432050" y="2243138"/>
          <p14:tracePt t="30789" x="2403475" y="2252663"/>
          <p14:tracePt t="30796" x="2374900" y="2271713"/>
          <p14:tracePt t="30805" x="2355850" y="2281238"/>
          <p14:tracePt t="30812" x="2328863" y="2290763"/>
          <p14:tracePt t="30820" x="2290763" y="2308225"/>
          <p14:tracePt t="30828" x="2252663" y="2317750"/>
          <p14:tracePt t="30836" x="2225675" y="2327275"/>
          <p14:tracePt t="30844" x="2187575" y="2336800"/>
          <p14:tracePt t="30852" x="2159000" y="2346325"/>
          <p14:tracePt t="30860" x="2149475" y="2346325"/>
          <p14:tracePt t="30868" x="2112963" y="2365375"/>
          <p14:tracePt t="30876" x="2103438" y="2365375"/>
          <p14:tracePt t="30884" x="2065338" y="2374900"/>
          <p14:tracePt t="30892" x="2046288" y="2384425"/>
          <p14:tracePt t="30900" x="2027238" y="2393950"/>
          <p14:tracePt t="30910" x="2009775" y="2403475"/>
          <p14:tracePt t="30916" x="1981200" y="2420938"/>
          <p14:tracePt t="30925" x="1952625" y="2439988"/>
          <p14:tracePt t="30932" x="1924050" y="2459038"/>
          <p14:tracePt t="30942" x="1897063" y="2478088"/>
          <p14:tracePt t="30948" x="1868488" y="2497138"/>
          <p14:tracePt t="30956" x="1849438" y="2506663"/>
          <p14:tracePt t="30964" x="1830388" y="2524125"/>
          <p14:tracePt t="30972" x="1811338" y="2533650"/>
          <p14:tracePt t="30980" x="1793875" y="2552700"/>
          <p14:tracePt t="30989" x="1784350" y="2552700"/>
          <p14:tracePt t="31006" x="1774825" y="2552700"/>
          <p14:tracePt t="31980" x="1811338" y="2562225"/>
          <p14:tracePt t="31988" x="1849438" y="2571750"/>
          <p14:tracePt t="31996" x="1905000" y="2590800"/>
          <p14:tracePt t="32004" x="1962150" y="2600325"/>
          <p14:tracePt t="32012" x="2027238" y="2609850"/>
          <p14:tracePt t="32020" x="2065338" y="2619375"/>
          <p14:tracePt t="32028" x="2103438" y="2627313"/>
          <p14:tracePt t="32036" x="2149475" y="2636838"/>
          <p14:tracePt t="32044" x="2178050" y="2636838"/>
          <p14:tracePt t="32052" x="2206625" y="2636838"/>
          <p14:tracePt t="32060" x="2252663" y="2646363"/>
          <p14:tracePt t="32068" x="2281238" y="2655888"/>
          <p14:tracePt t="32076" x="2290763" y="2655888"/>
          <p14:tracePt t="32084" x="2319338" y="2665413"/>
          <p14:tracePt t="32100" x="2328863" y="2665413"/>
          <p14:tracePt t="32108" x="2338388" y="2665413"/>
          <p14:tracePt t="32125" x="2346325" y="2665413"/>
          <p14:tracePt t="32141" x="2355850" y="2665413"/>
          <p14:tracePt t="32148" x="2355850" y="2674938"/>
          <p14:tracePt t="32173" x="2365375" y="2674938"/>
          <p14:tracePt t="32384" x="2374900" y="2674938"/>
          <p14:tracePt t="32397" x="2393950" y="2674938"/>
          <p14:tracePt t="32405" x="2413000" y="2674938"/>
          <p14:tracePt t="32412" x="2432050" y="2674938"/>
          <p14:tracePt t="32420" x="2459038" y="2674938"/>
          <p14:tracePt t="32428" x="2478088" y="2674938"/>
          <p14:tracePt t="32436" x="2497138" y="2674938"/>
          <p14:tracePt t="32444" x="2516188" y="2674938"/>
          <p14:tracePt t="32452" x="2544763" y="2674938"/>
          <p14:tracePt t="32460" x="2562225" y="2674938"/>
          <p14:tracePt t="32468" x="2581275" y="2674938"/>
          <p14:tracePt t="32477" x="2609850" y="2674938"/>
          <p14:tracePt t="32484" x="2628900" y="2674938"/>
          <p14:tracePt t="32492" x="2638425" y="2674938"/>
          <p14:tracePt t="32500" x="2647950" y="2674938"/>
          <p14:tracePt t="32508" x="2657475" y="2674938"/>
          <p14:tracePt t="32516" x="2667000" y="2674938"/>
          <p14:tracePt t="32524" x="2674938" y="2674938"/>
          <p14:tracePt t="32541" x="2684463" y="2674938"/>
          <p14:tracePt t="32564" x="2693988" y="2674938"/>
          <p14:tracePt t="32588" x="2703513" y="2674938"/>
          <p14:tracePt t="32604" x="2713038" y="2674938"/>
          <p14:tracePt t="32620" x="2722563" y="2674938"/>
          <p14:tracePt t="32636" x="2741613" y="2674938"/>
          <p14:tracePt t="32644" x="2751138" y="2674938"/>
          <p14:tracePt t="32660" x="2770188" y="2674938"/>
          <p14:tracePt t="32668" x="2778125" y="2684463"/>
          <p14:tracePt t="32676" x="2787650" y="2693988"/>
          <p14:tracePt t="32692" x="2797175" y="2693988"/>
          <p14:tracePt t="32724" x="2787650" y="2693988"/>
          <p14:tracePt t="32732" x="2760663" y="2674938"/>
          <p14:tracePt t="32741" x="2741613" y="2636838"/>
          <p14:tracePt t="32748" x="2732088" y="2609850"/>
          <p14:tracePt t="32758" x="2722563" y="2600325"/>
          <p14:tracePt t="33022" x="2722563" y="2590800"/>
          <p14:tracePt t="33046" x="2741613" y="2581275"/>
          <p14:tracePt t="33053" x="2770188" y="2581275"/>
          <p14:tracePt t="33061" x="2787650" y="2571750"/>
          <p14:tracePt t="33068" x="2797175" y="2571750"/>
          <p14:tracePt t="33076" x="2806700" y="2571750"/>
          <p14:tracePt t="33084" x="2816225" y="2571750"/>
          <p14:tracePt t="33092" x="2825750" y="2571750"/>
          <p14:tracePt t="33100" x="2835275" y="2571750"/>
          <p14:tracePt t="33108" x="2844800" y="2571750"/>
          <p14:tracePt t="33124" x="2863850" y="2571750"/>
          <p14:tracePt t="33141" x="2873375" y="2571750"/>
          <p14:tracePt t="33148" x="2882900" y="2571750"/>
          <p14:tracePt t="33157" x="2890838" y="2571750"/>
          <p14:tracePt t="33172" x="2900363" y="2571750"/>
          <p14:tracePt t="33188" x="2909888" y="2571750"/>
          <p14:tracePt t="33204" x="2919413" y="2571750"/>
          <p14:tracePt t="33212" x="2928938" y="2571750"/>
          <p14:tracePt t="33228" x="2938463" y="2571750"/>
          <p14:tracePt t="33244" x="2947988" y="2571750"/>
          <p14:tracePt t="33268" x="2957513" y="2571750"/>
          <p14:tracePt t="33276" x="2967038" y="2571750"/>
          <p14:tracePt t="33446" x="2967038" y="2562225"/>
          <p14:tracePt t="33572" x="2967038" y="2552700"/>
          <p14:tracePt t="33620" x="2976563" y="2552700"/>
          <p14:tracePt t="33636" x="2986088" y="2552700"/>
          <p14:tracePt t="33644" x="2994025" y="2552700"/>
          <p14:tracePt t="33660" x="3003550" y="2552700"/>
          <p14:tracePt t="33684" x="3013075" y="2552700"/>
          <p14:tracePt t="33716" x="3022600" y="2552700"/>
          <p14:tracePt t="33740" x="3032125" y="2552700"/>
          <p14:tracePt t="33757" x="3041650" y="2552700"/>
          <p14:tracePt t="33773" x="3051175" y="2552700"/>
          <p14:tracePt t="33789" x="3060700" y="2552700"/>
          <p14:tracePt t="33796" x="3070225" y="2552700"/>
          <p14:tracePt t="33803" x="3079750" y="2552700"/>
          <p14:tracePt t="33812" x="3089275" y="2552700"/>
          <p14:tracePt t="33828" x="3106738" y="2552700"/>
          <p14:tracePt t="33836" x="3116263" y="2552700"/>
          <p14:tracePt t="33844" x="3125788" y="2552700"/>
          <p14:tracePt t="33852" x="3135313" y="2552700"/>
          <p14:tracePt t="33860" x="3144838" y="2552700"/>
          <p14:tracePt t="33868" x="3154363" y="2552700"/>
          <p14:tracePt t="33876" x="3163888" y="2552700"/>
          <p14:tracePt t="33892" x="3173413" y="2552700"/>
          <p14:tracePt t="33900" x="3182938" y="2552700"/>
          <p14:tracePt t="33924" x="3192463" y="2552700"/>
          <p14:tracePt t="33942" x="3201988" y="2552700"/>
          <p14:tracePt t="33957" x="3211513" y="2552700"/>
          <p14:tracePt t="33964" x="3219450" y="2552700"/>
          <p14:tracePt t="33996" x="3228975" y="2552700"/>
          <p14:tracePt t="34407" x="3211513" y="2552700"/>
          <p14:tracePt t="34416" x="3201988" y="2552700"/>
          <p14:tracePt t="34422" x="3192463" y="2543175"/>
          <p14:tracePt t="34438" x="3182938" y="2543175"/>
          <p14:tracePt t="34444" x="3173413" y="2543175"/>
          <p14:tracePt t="34452" x="3163888" y="2543175"/>
          <p14:tracePt t="34460" x="3154363" y="2533650"/>
          <p14:tracePt t="34492" x="3144838" y="2533650"/>
          <p14:tracePt t="34716" x="3154363" y="2533650"/>
          <p14:tracePt t="34732" x="3173413" y="2543175"/>
          <p14:tracePt t="34741" x="3192463" y="2543175"/>
          <p14:tracePt t="34748" x="3211513" y="2552700"/>
          <p14:tracePt t="34758" x="3228975" y="2562225"/>
          <p14:tracePt t="34764" x="3248025" y="2571750"/>
          <p14:tracePt t="34774" x="3267075" y="2571750"/>
          <p14:tracePt t="34780" x="3286125" y="2571750"/>
          <p14:tracePt t="34788" x="3295650" y="2571750"/>
          <p14:tracePt t="34796" x="3305175" y="2571750"/>
          <p14:tracePt t="34805" x="3314700" y="2571750"/>
          <p14:tracePt t="34812" x="3322638" y="2571750"/>
          <p14:tracePt t="34821" x="3332163" y="2571750"/>
          <p14:tracePt t="34828" x="3341688" y="2571750"/>
          <p14:tracePt t="34838" x="3351213" y="2571750"/>
          <p14:tracePt t="34844" x="3360738" y="2571750"/>
          <p14:tracePt t="34860" x="3379788" y="2571750"/>
          <p14:tracePt t="34868" x="3389313" y="2571750"/>
          <p14:tracePt t="34876" x="3398838" y="2571750"/>
          <p14:tracePt t="34884" x="3408363" y="2571750"/>
          <p14:tracePt t="34892" x="3427413" y="2571750"/>
          <p14:tracePt t="34907" x="3444875" y="2571750"/>
          <p14:tracePt t="34909" x="3463925" y="2571750"/>
          <p14:tracePt t="34916" x="3482975" y="2571750"/>
          <p14:tracePt t="34926" x="3492500" y="2571750"/>
          <p14:tracePt t="34932" x="3511550" y="2571750"/>
          <p14:tracePt t="34941" x="3530600" y="2571750"/>
          <p14:tracePt t="34948" x="3538538" y="2571750"/>
          <p14:tracePt t="34957" x="3548063" y="2571750"/>
          <p14:tracePt t="34964" x="3567113" y="2571750"/>
          <p14:tracePt t="34973" x="3576638" y="2571750"/>
          <p14:tracePt t="34980" x="3586163" y="2571750"/>
          <p14:tracePt t="34990" x="3595688" y="2571750"/>
          <p14:tracePt t="34996" x="3605213" y="2571750"/>
          <p14:tracePt t="35004" x="3624263" y="2571750"/>
          <p14:tracePt t="35021" x="3643313" y="2571750"/>
          <p14:tracePt t="35028" x="3670300" y="2571750"/>
          <p14:tracePt t="35037" x="3679825" y="2571750"/>
          <p14:tracePt t="35044" x="3689350" y="2571750"/>
          <p14:tracePt t="35052" x="3708400" y="2571750"/>
          <p14:tracePt t="35060" x="3727450" y="2571750"/>
          <p14:tracePt t="35068" x="3756025" y="2571750"/>
          <p14:tracePt t="35076" x="3773488" y="2571750"/>
          <p14:tracePt t="35084" x="3783013" y="2571750"/>
          <p14:tracePt t="35092" x="3792538" y="2571750"/>
          <p14:tracePt t="35100" x="3802063" y="2571750"/>
          <p14:tracePt t="35108" x="3811588" y="2571750"/>
          <p14:tracePt t="35116" x="3821113" y="2571750"/>
          <p14:tracePt t="35189" x="3830638" y="2571750"/>
          <p14:tracePt t="35222" x="3840163" y="2571750"/>
          <p14:tracePt t="35238" x="3859213" y="2571750"/>
          <p14:tracePt t="35244" x="3867150" y="2571750"/>
          <p14:tracePt t="35252" x="3886200" y="2571750"/>
          <p14:tracePt t="35260" x="3905250" y="2571750"/>
          <p14:tracePt t="35268" x="3924300" y="2571750"/>
          <p14:tracePt t="35276" x="3952875" y="2571750"/>
          <p14:tracePt t="35284" x="3971925" y="2571750"/>
          <p14:tracePt t="35292" x="3989388" y="2571750"/>
          <p14:tracePt t="35300" x="4008438" y="2571750"/>
          <p14:tracePt t="35308" x="4017963" y="2571750"/>
          <p14:tracePt t="35316" x="4027488" y="2571750"/>
          <p14:tracePt t="35332" x="4037013" y="2571750"/>
          <p14:tracePt t="35575" x="4027488" y="2571750"/>
          <p14:tracePt t="35585" x="4017963" y="2571750"/>
          <p14:tracePt t="35591" x="4008438" y="2571750"/>
          <p14:tracePt t="35598" x="3998913" y="2571750"/>
          <p14:tracePt t="35605" x="3989388" y="2571750"/>
          <p14:tracePt t="35612" x="3971925" y="2571750"/>
          <p14:tracePt t="35621" x="3952875" y="2571750"/>
          <p14:tracePt t="35628" x="3943350" y="2562225"/>
          <p14:tracePt t="35638" x="3933825" y="2562225"/>
          <p14:tracePt t="35644" x="3924300" y="2562225"/>
          <p14:tracePt t="35652" x="3914775" y="2552700"/>
          <p14:tracePt t="35660" x="3905250" y="2552700"/>
          <p14:tracePt t="35676" x="3895725" y="2552700"/>
          <p14:tracePt t="35684" x="3886200" y="2552700"/>
          <p14:tracePt t="35692" x="3876675" y="2552700"/>
          <p14:tracePt t="35724" x="3867150" y="2552700"/>
          <p14:tracePt t="35812" x="3895725" y="2552700"/>
          <p14:tracePt t="35820" x="3933825" y="2552700"/>
          <p14:tracePt t="35829" x="3989388" y="2552700"/>
          <p14:tracePt t="35837" x="4037013" y="2552700"/>
          <p14:tracePt t="35844" x="4092575" y="2552700"/>
          <p14:tracePt t="35852" x="4140200" y="2552700"/>
          <p14:tracePt t="35860" x="4187825" y="2552700"/>
          <p14:tracePt t="35868" x="4243388" y="2552700"/>
          <p14:tracePt t="35876" x="4281488" y="2552700"/>
          <p14:tracePt t="35884" x="4337050" y="2562225"/>
          <p14:tracePt t="35892" x="4365625" y="2571750"/>
          <p14:tracePt t="35900" x="4384675" y="2581275"/>
          <p14:tracePt t="35908" x="4394200" y="2581275"/>
          <p14:tracePt t="35916" x="4421188" y="2581275"/>
          <p14:tracePt t="35925" x="4449763" y="2590800"/>
          <p14:tracePt t="35932" x="4468813" y="2590800"/>
          <p14:tracePt t="35948" x="4487863" y="2600325"/>
          <p14:tracePt t="35958" x="4497388" y="2600325"/>
          <p14:tracePt t="35964" x="4506913" y="2600325"/>
          <p14:tracePt t="35973" x="4524375" y="2609850"/>
          <p14:tracePt t="35980" x="4533900" y="2609850"/>
          <p14:tracePt t="35996" x="4543425" y="2609850"/>
          <p14:tracePt t="36004" x="4552950" y="2609850"/>
          <p14:tracePt t="36012" x="4581525" y="2619375"/>
          <p14:tracePt t="36021" x="4591050" y="2619375"/>
          <p14:tracePt t="36028" x="4610100" y="2619375"/>
          <p14:tracePt t="36037" x="4627563" y="2627313"/>
          <p14:tracePt t="36044" x="4646613" y="2627313"/>
          <p14:tracePt t="36052" x="4665663" y="2627313"/>
          <p14:tracePt t="36060" x="4684713" y="2627313"/>
          <p14:tracePt t="36068" x="4703763" y="2627313"/>
          <p14:tracePt t="36076" x="4713288" y="2627313"/>
          <p14:tracePt t="36084" x="4732338" y="2627313"/>
          <p14:tracePt t="36092" x="4749800" y="2627313"/>
          <p14:tracePt t="36100" x="4768850" y="2627313"/>
          <p14:tracePt t="36108" x="4778375" y="2627313"/>
          <p14:tracePt t="36116" x="4787900" y="2627313"/>
          <p14:tracePt t="36124" x="4797425" y="2627313"/>
          <p14:tracePt t="36420" x="4816475" y="2627313"/>
          <p14:tracePt t="36428" x="4835525" y="2627313"/>
          <p14:tracePt t="36436" x="4862513" y="2627313"/>
          <p14:tracePt t="36444" x="4900613" y="2627313"/>
          <p14:tracePt t="36452" x="4938713" y="2627313"/>
          <p14:tracePt t="36460" x="4965700" y="2627313"/>
          <p14:tracePt t="36468" x="5003800" y="2627313"/>
          <p14:tracePt t="36476" x="5041900" y="2627313"/>
          <p14:tracePt t="36484" x="5078413" y="2627313"/>
          <p14:tracePt t="36492" x="5135563" y="2636838"/>
          <p14:tracePt t="36500" x="5172075" y="2646363"/>
          <p14:tracePt t="36508" x="5200650" y="2655888"/>
          <p14:tracePt t="36516" x="5229225" y="2665413"/>
          <p14:tracePt t="36524" x="5238750" y="2665413"/>
          <p14:tracePt t="36532" x="5248275" y="2665413"/>
          <p14:tracePt t="36548" x="5267325" y="2665413"/>
          <p14:tracePt t="36557" x="5267325" y="2674938"/>
          <p14:tracePt t="36716" x="5257800" y="2674938"/>
          <p14:tracePt t="36732" x="5219700" y="2674938"/>
          <p14:tracePt t="36743" x="5145088" y="2674938"/>
          <p14:tracePt t="36748" x="5051425" y="2674938"/>
          <p14:tracePt t="36759" x="4919663" y="2674938"/>
          <p14:tracePt t="36764" x="4732338" y="2655888"/>
          <p14:tracePt t="36775" x="4506913" y="2619375"/>
          <p14:tracePt t="36780" x="4262438" y="2571750"/>
          <p14:tracePt t="36789" x="3979863" y="2516188"/>
          <p14:tracePt t="36796" x="3698875" y="2430463"/>
          <p14:tracePt t="36803" x="3417888" y="2336800"/>
          <p14:tracePt t="36812" x="3106738" y="2224088"/>
          <p14:tracePt t="36820" x="2787650" y="2092325"/>
          <p14:tracePt t="36828" x="2478088" y="1962150"/>
          <p14:tracePt t="36837" x="2139950" y="1820863"/>
          <p14:tracePt t="36845" x="1793875" y="1670050"/>
          <p14:tracePt t="36852" x="1473200" y="1520825"/>
          <p14:tracePt t="36862" x="1136650" y="1360488"/>
          <p14:tracePt t="36868" x="835025" y="1201738"/>
          <p14:tracePt t="36878" x="554038" y="1041400"/>
          <p14:tracePt t="36884" x="328613" y="901700"/>
          <p14:tracePt t="36895" x="112713" y="7794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de la interpolación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52478"/>
            <a:ext cx="2865400" cy="21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7100" y="1152477"/>
            <a:ext cx="2999025" cy="22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75" y="1152475"/>
            <a:ext cx="3204326" cy="240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F3285C-9C64-49C1-9A41-61255CED61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20"/>
    </mc:Choice>
    <mc:Fallback>
      <p:transition spd="slow" advTm="15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 de resultados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Para la evaluación de los resultados se realizará una integral para cada resultado obtenido y compararlo con los datos ajustados originales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dirty="0"/>
              <a:t>Método: función trapz() de matlab, está realiza la integral a través de trapecios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dirty="0"/>
              <a:t>Para evaluarlos se calculará el error, obteniendo la diferencia entre la integral original con la de cada método de interpolación.</a:t>
            </a:r>
            <a:endParaRPr dirty="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525" y="2571750"/>
            <a:ext cx="10572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84012EA-A5EC-4872-A514-6599CD5B0B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89"/>
    </mc:Choice>
    <mc:Fallback>
      <p:transition spd="slow" advTm="20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Errores obtenidos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8AA5EDF-E799-45B1-80FF-1D1139D98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72" y="1345062"/>
            <a:ext cx="2985570" cy="2239177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58D9F08-DFB7-4042-91DA-EEDC77767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39" y="1245564"/>
            <a:ext cx="3250895" cy="2438172"/>
          </a:xfrm>
          <a:prstGeom prst="rect">
            <a:avLst/>
          </a:prstGeom>
        </p:spPr>
      </p:pic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7FCA958-0667-4BDD-8400-0CABD05B2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308" y="1345062"/>
            <a:ext cx="2985569" cy="2239177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480466A9-6E31-42C5-A5F5-09FCC55022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83"/>
    </mc:Choice>
    <mc:Fallback>
      <p:transition spd="slow" advTm="44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Microsoft Office PowerPoint</Application>
  <PresentationFormat>Presentación en pantalla (16:9)</PresentationFormat>
  <Paragraphs>26</Paragraphs>
  <Slides>7</Slides>
  <Notes>7</Notes>
  <HiddenSlides>0</HiddenSlides>
  <MMClips>7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Proxima Nova</vt:lpstr>
      <vt:lpstr>Spearmint</vt:lpstr>
      <vt:lpstr>Aproximación e integración para estudios sobre el Covid-19</vt:lpstr>
      <vt:lpstr>Conjunto de datos</vt:lpstr>
      <vt:lpstr>Ajuste de datos</vt:lpstr>
      <vt:lpstr>Aproximación e interpolación</vt:lpstr>
      <vt:lpstr>Resultados de la interpolación</vt:lpstr>
      <vt:lpstr>Evaluación de resultados</vt:lpstr>
      <vt:lpstr>Errores obtenidos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Aproximación e integración para estudios sobre el Covid-19</dc:title>
  <dc:creator>Wade Wilson</dc:creator>
  <cp:lastModifiedBy>Wade Wilson</cp:lastModifiedBy>
  <cp:revision>1</cp:revision>
  <dcterms:modified xsi:type="dcterms:W3CDTF">2022-01-16T20:53:28Z</dcterms:modified>
</cp:coreProperties>
</file>